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1" r:id="rId4"/>
    <p:sldId id="259" r:id="rId5"/>
    <p:sldId id="268" r:id="rId6"/>
    <p:sldId id="264" r:id="rId7"/>
    <p:sldId id="265" r:id="rId8"/>
    <p:sldId id="269" r:id="rId9"/>
    <p:sldId id="270" r:id="rId10"/>
    <p:sldId id="262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0" autoAdjust="0"/>
  </p:normalViewPr>
  <p:slideViewPr>
    <p:cSldViewPr snapToGrid="0">
      <p:cViewPr varScale="1">
        <p:scale>
          <a:sx n="60" d="100"/>
          <a:sy n="60" d="100"/>
        </p:scale>
        <p:origin x="96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85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9692C-0E18-4E74-AFFF-FDCBD9FBB708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32" y="186159"/>
            <a:ext cx="1031323" cy="11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08878" y="3251618"/>
            <a:ext cx="321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55" y="4021455"/>
            <a:ext cx="120072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ru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клиент-серверного </a:t>
            </a:r>
            <a:r>
              <a:rPr lang="ru-RU" sz="20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фуллстек</a:t>
            </a:r>
            <a:r>
              <a:rPr lang="ru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-приложения для сбора отзывов пользователей»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Никитина В.А.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</a:t>
            </a:r>
            <a:r>
              <a:rPr lang="ru-RU" alt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-21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 старший преподаватель, </a:t>
            </a:r>
            <a:r>
              <a:rPr lang="ru-RU" dirty="0"/>
              <a:t>Коваленко Михаил Андреевич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0162" y="1349756"/>
            <a:ext cx="89459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</a:t>
            </a:r>
            <a:r>
              <a:rPr lang="ru-RU" sz="16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клиент серверных приложений</a:t>
            </a: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0552" y="6428078"/>
            <a:ext cx="13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altLang="ru-RU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2024</a:t>
            </a:r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137" y="651800"/>
            <a:ext cx="1133580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результате выполнения проекта достигнуты все поставленные цели. Разработан веб-сервис для сбора отзывов пользователей с использованием паттерна проектирования REST</a:t>
            </a: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>
              <a:buFont typeface="Arial MT"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 разработан функционирующий веб-сервис для сбора отзывов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</a:p>
          <a:p>
            <a:pPr>
              <a:buFont typeface="Arial MT"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проведено тестирование продукта</a:t>
            </a:r>
          </a:p>
          <a:p>
            <a:pPr>
              <a:buFont typeface="Arial MT"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 свыше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 кода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8127" y="394756"/>
            <a:ext cx="154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BE521E-ACEC-4F86-A133-5115D5A41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2" b="3735"/>
          <a:stretch/>
        </p:blipFill>
        <p:spPr>
          <a:xfrm>
            <a:off x="529137" y="3847792"/>
            <a:ext cx="4841489" cy="15631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C5DCE1-B67C-4696-B1C3-0E8F097FB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037" y="3619815"/>
            <a:ext cx="4551911" cy="1596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3056591"/>
            <a:ext cx="12192000" cy="580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551180" indent="-6350" algn="ctr">
              <a:lnSpc>
                <a:spcPct val="106000"/>
              </a:lnSpc>
              <a:spcAft>
                <a:spcPts val="2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8CBECFC0-79ED-4507-8A64-35DAEF840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75" y="39688"/>
            <a:ext cx="8683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>
            <a:extLst>
              <a:ext uri="{FF2B5EF4-FFF2-40B4-BE49-F238E27FC236}">
                <a16:creationId xmlns:a16="http://schemas.microsoft.com/office/drawing/2014/main" id="{E53B8CA7-B3C9-4820-AFF5-3297984A8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533400"/>
            <a:ext cx="7254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  <a:p>
            <a:pPr eaLnBrk="1" hangingPunct="1"/>
            <a:endParaRPr lang="ru-RU" altLang="ru-RU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ru-RU" sz="2100" b="1">
              <a:latin typeface="Times New Roman" panose="02020603050405020304" pitchFamily="18" charset="0"/>
            </a:endParaRP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2228F1A9-BF50-4506-BA72-DED669EA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60513"/>
            <a:ext cx="9906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eaLnBrk="1" hangingPunct="1"/>
            <a:endParaRPr lang="en-US" altLang="ru-RU" sz="2100" b="1">
              <a:latin typeface="Times New Roman" panose="02020603050405020304" pitchFamily="18" charset="0"/>
            </a:endParaRPr>
          </a:p>
        </p:txBody>
      </p:sp>
      <p:sp>
        <p:nvSpPr>
          <p:cNvPr id="2053" name="Rectangle 4">
            <a:extLst>
              <a:ext uri="{FF2B5EF4-FFF2-40B4-BE49-F238E27FC236}">
                <a16:creationId xmlns:a16="http://schemas.microsoft.com/office/drawing/2014/main" id="{4A9F8E23-D1B4-4EC0-99C2-9E05D84F5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63" y="2513013"/>
            <a:ext cx="10450512" cy="37719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Провести анализ предметной области для выбранной темы, </a:t>
            </a:r>
            <a:br>
              <a:rPr lang="ru-RU" dirty="0"/>
            </a:br>
            <a:r>
              <a:rPr lang="ru-RU" dirty="0"/>
              <a:t>обосновать выбор клиент-серверной архитектуры разрабатываемого приложения;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Выбрать программный стек для реализации </a:t>
            </a:r>
            <a:r>
              <a:rPr lang="ru-RU" dirty="0" err="1"/>
              <a:t>фуллстек</a:t>
            </a:r>
            <a:r>
              <a:rPr lang="ru-RU" dirty="0"/>
              <a:t> разработки,</a:t>
            </a:r>
            <a:br>
              <a:rPr lang="ru-RU" dirty="0"/>
            </a:br>
            <a:r>
              <a:rPr lang="ru-RU" dirty="0"/>
              <a:t>ориентируясь на мировой опыт и стандарты в данной области;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Реализовать </a:t>
            </a:r>
            <a:r>
              <a:rPr lang="ru-RU" dirty="0" err="1"/>
              <a:t>фронтенд</a:t>
            </a:r>
            <a:r>
              <a:rPr lang="ru-RU" dirty="0"/>
              <a:t> и </a:t>
            </a:r>
            <a:r>
              <a:rPr lang="ru-RU" dirty="0" err="1"/>
              <a:t>бекенд</a:t>
            </a:r>
            <a:r>
              <a:rPr lang="ru-RU" dirty="0"/>
              <a:t> части клиент-серверного приложения,</a:t>
            </a:r>
            <a:br>
              <a:rPr lang="ru-RU" dirty="0"/>
            </a:br>
            <a:r>
              <a:rPr lang="ru-RU" dirty="0"/>
              <a:t>обеспечивать авторизацию и аутентификацию пользователя;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Разместить готовое клиент-серверное приложение в </a:t>
            </a:r>
            <a:r>
              <a:rPr lang="ru-RU" dirty="0" err="1"/>
              <a:t>репозитории</a:t>
            </a:r>
            <a:r>
              <a:rPr lang="ru-RU" dirty="0"/>
              <a:t> </a:t>
            </a:r>
            <a:r>
              <a:rPr lang="ru-RU" dirty="0" err="1"/>
              <a:t>GitHub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 указанием ссылки в тексте отчёта;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Развернуть клиент-серверное приложение в облаке;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Провести тестирование;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ru-RU" dirty="0"/>
              <a:t>Разработать презентацию с графическими материалами.</a:t>
            </a:r>
          </a:p>
          <a:p>
            <a:pPr algn="just">
              <a:defRPr/>
            </a:pPr>
            <a:r>
              <a:rPr lang="ru-RU" dirty="0"/>
              <a:t> </a:t>
            </a:r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F7108696-7FA7-4738-A9C6-579DD38D8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4563" y="5922963"/>
            <a:ext cx="1635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2100" b="1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2D13A29-C052-42E7-9AEE-4CA4E0C67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896938"/>
            <a:ext cx="63277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</a:rPr>
              <a:t>Разработка полноценного клиент-серверного приложения для сбора </a:t>
            </a:r>
          </a:p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</a:rPr>
              <a:t>отзывов пользователей</a:t>
            </a:r>
            <a:endParaRPr lang="en-US" altLang="ru-RU" sz="21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9886D02A-794D-4D65-84E3-5569CD861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75" y="39688"/>
            <a:ext cx="8683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5">
            <a:extLst>
              <a:ext uri="{FF2B5EF4-FFF2-40B4-BE49-F238E27FC236}">
                <a16:creationId xmlns:a16="http://schemas.microsoft.com/office/drawing/2014/main" id="{544D9867-1AF5-4E4C-AFE4-2285AB4C4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4563" y="5922963"/>
            <a:ext cx="1635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ru-RU" sz="2100" b="1">
                <a:latin typeface="Cambria" panose="02040503050406030204" pitchFamily="18" charset="0"/>
              </a:rPr>
              <a:t>4</a:t>
            </a:r>
            <a:endParaRPr lang="en-US" altLang="ru-RU" sz="2100" b="1">
              <a:latin typeface="Cambria" panose="02040503050406030204" pitchFamily="18" charset="0"/>
            </a:endParaRPr>
          </a:p>
        </p:txBody>
      </p:sp>
      <p:sp>
        <p:nvSpPr>
          <p:cNvPr id="5124" name="Прямоугольник 1">
            <a:extLst>
              <a:ext uri="{FF2B5EF4-FFF2-40B4-BE49-F238E27FC236}">
                <a16:creationId xmlns:a16="http://schemas.microsoft.com/office/drawing/2014/main" id="{5FE02F07-7CD5-42D2-930D-221BFDA59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684213"/>
            <a:ext cx="898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113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5" name="Прямоугольник 2">
            <a:extLst>
              <a:ext uri="{FF2B5EF4-FFF2-40B4-BE49-F238E27FC236}">
                <a16:creationId xmlns:a16="http://schemas.microsoft.com/office/drawing/2014/main" id="{1E86EDD6-C71B-4EAB-BF5A-F6C0C5A8C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58863"/>
            <a:ext cx="9329738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4000"/>
              </a:lnSpc>
              <a:spcBef>
                <a:spcPts val="2225"/>
              </a:spcBef>
            </a:pPr>
            <a:r>
              <a:rPr lang="ru-RU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В контексте данной курсовой работы была выбрана трехслойная клиент-серверная архитектура, архитектурный паттерн 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MVC </a:t>
            </a:r>
            <a:r>
              <a:rPr lang="ru-RU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и подход к клиент-серверному взаимодействию 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REST. </a:t>
            </a:r>
            <a:r>
              <a:rPr lang="ru-RU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решения были сочтены достаточными и не излишними требованиями для правильной реализации приложения.</a:t>
            </a:r>
          </a:p>
        </p:txBody>
      </p:sp>
      <p:pic>
        <p:nvPicPr>
          <p:cNvPr id="5126" name="Рисунок 1">
            <a:extLst>
              <a:ext uri="{FF2B5EF4-FFF2-40B4-BE49-F238E27FC236}">
                <a16:creationId xmlns:a16="http://schemas.microsoft.com/office/drawing/2014/main" id="{1A018879-89F1-42A4-85D7-BADD9D1FB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3365500"/>
            <a:ext cx="37052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B31F55-B23C-43EB-97D5-E924B22D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12" y="2303463"/>
            <a:ext cx="3289385" cy="44056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934323" y="324087"/>
            <a:ext cx="20163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</a:p>
        </p:txBody>
      </p:sp>
      <p:pic>
        <p:nvPicPr>
          <p:cNvPr id="8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4058" y="62795"/>
            <a:ext cx="866775" cy="984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0697AD-F461-4813-BAF0-509D61A7EC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35052" y="1340963"/>
            <a:ext cx="4826524" cy="4176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57105" y="93255"/>
            <a:ext cx="27185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pic>
        <p:nvPicPr>
          <p:cNvPr id="8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4058" y="62795"/>
            <a:ext cx="866775" cy="984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9696BB-D659-48CE-9CC4-51B15B0C07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1705" y="778889"/>
            <a:ext cx="10188804" cy="5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681316" y="222460"/>
            <a:ext cx="232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профиля</a:t>
            </a:r>
          </a:p>
        </p:txBody>
      </p:sp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4058" y="62795"/>
            <a:ext cx="866775" cy="984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099B8-5236-41E1-B806-0F8887A75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0812" y="698892"/>
            <a:ext cx="10190375" cy="54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36796" y="283419"/>
            <a:ext cx="2022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отзыва</a:t>
            </a:r>
          </a:p>
        </p:txBody>
      </p:sp>
      <p:pic>
        <p:nvPicPr>
          <p:cNvPr id="5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5225" y="208915"/>
            <a:ext cx="866775" cy="984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BE3340-7FCF-485F-8657-52DD1E8D92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5336" y="701091"/>
            <a:ext cx="9681328" cy="5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6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513493" y="283419"/>
            <a:ext cx="3269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Администрирование отзывов</a:t>
            </a:r>
          </a:p>
        </p:txBody>
      </p:sp>
      <p:pic>
        <p:nvPicPr>
          <p:cNvPr id="5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5225" y="208915"/>
            <a:ext cx="866775" cy="984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DF636A-8AFA-48A9-A909-A4C5402396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6168" y="851921"/>
            <a:ext cx="9959664" cy="56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85935" y="283419"/>
            <a:ext cx="3924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Администрирование пользователей</a:t>
            </a:r>
          </a:p>
        </p:txBody>
      </p:sp>
      <p:pic>
        <p:nvPicPr>
          <p:cNvPr id="5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5225" y="208915"/>
            <a:ext cx="866775" cy="984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683C63-C660-4D41-A64F-AB2C08F00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2936" y="895547"/>
            <a:ext cx="10038640" cy="55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909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254</Words>
  <Application>Microsoft Office PowerPoint</Application>
  <PresentationFormat>Широкоэкранный</PresentationFormat>
  <Paragraphs>45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MT</vt:lpstr>
      <vt:lpstr>Calibri</vt:lpstr>
      <vt:lpstr>Calibri Light</vt:lpstr>
      <vt:lpstr>Cambria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Саша Л</dc:creator>
  <cp:lastModifiedBy>Никита Хитров</cp:lastModifiedBy>
  <cp:revision>36</cp:revision>
  <dcterms:created xsi:type="dcterms:W3CDTF">2022-12-11T08:38:00Z</dcterms:created>
  <dcterms:modified xsi:type="dcterms:W3CDTF">2024-06-07T22:45:13Z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846787F3A92344B8AC657BF69444EA98</vt:lpwstr>
  </property>
  <property fmtid="{D5CDD505-2E9C-101B-9397-08002B2CF9AE}" pid="3" name="KSOProductBuildVer">
    <vt:lpwstr>1049-11.2.0.11417</vt:lpwstr>
  </property>
</Properties>
</file>